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7" r:id="rId14"/>
    <p:sldId id="271" r:id="rId15"/>
    <p:sldId id="272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\Desktop\Статья 1\beton-1024x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Строительство земляного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полотна</a:t>
            </a:r>
            <a:endParaRPr lang="en-US" sz="4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использованием </a:t>
            </a:r>
          </a:p>
          <a:p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геосинтетических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материалов</a:t>
            </a:r>
            <a:endParaRPr lang="en-US" sz="4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681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Геосинтетические материалы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общая классификационная терминология для всех видов синтетических материалов, которые используются в различных отраслях строительства, в том числе и дорожной отрасли. Этот термин включает: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геотекстильные материалы, георешётки, геосетки, геомембраны и геокомпозиты.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ин\Desktop\Статья 1\Geocollage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38" y="1604993"/>
            <a:ext cx="7560840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9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Геотекстильный материал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(водопроницаемый): нетканый, тканый, «трикотаж», другие изделия плоской формы, характерные для искусственных полимерных материалов.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9145" y="2778002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Нетканые материалы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получают в результате скрепления синтетического холста уложенными по плоскостям одни на другие элементарными нитями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элементарными неткаными нитями, или от 3 до 5 см длиной штапельными волокнами. Скрепление может быть механическим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адгезионным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помощью соединительного клеющего средства), или когезионным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термическом воздействии).</a:t>
            </a:r>
          </a:p>
        </p:txBody>
      </p:sp>
      <p:pic>
        <p:nvPicPr>
          <p:cNvPr id="4098" name="Picture 2" descr="C:\Users\Админ\Desktop\Статья 1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8" y="2778002"/>
            <a:ext cx="4283968" cy="4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\Desktop\Статья 1\diy_vialet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81642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926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Админ\Desktop\Статья 1\6102730_%D3%EA%EB%E0%E4%EA%E0%20%E3%E5%EE%F2%EA%E0%ED%E8%20%CB%C8%C4%C5%D0-%C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3"/>
          <a:stretch/>
        </p:blipFill>
        <p:spPr bwMode="auto">
          <a:xfrm>
            <a:off x="14808" y="0"/>
            <a:ext cx="9144000" cy="424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3620" y="2492896"/>
            <a:ext cx="89781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Тканые материалы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состоят из скрещивающихся под прямым углом нитевых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Они различаются по виду пряжи (пряжа из штапельного волокна,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мультиволоконная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пряжа, кручёная нить, моноволоконная пряжа, узкие полоски, нарезанные из плёнки, и срощенная нить); по её переплетению (так называемому соединению), например, полотняное переплетение типа «рогожка», и каркасное; по количеству нитей на единицу длины. При необходимости дополнительно укрепляются места скрещивания пряжи.</a:t>
            </a:r>
          </a:p>
        </p:txBody>
      </p:sp>
      <p:pic>
        <p:nvPicPr>
          <p:cNvPr id="7" name="Picture 2" descr="C:\Users\Админ\Desktop\Статья 1\1_5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38" y="4437112"/>
            <a:ext cx="8497391" cy="23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756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esktop\Статья 1\geotextilestabitex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54866"/>
            <a:ext cx="3525880" cy="264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Статья 1\H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9" y="2860253"/>
            <a:ext cx="3891113" cy="259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дмин\Desktop\Статья 1\ustanovka_georeshet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877" y="188640"/>
            <a:ext cx="3764822" cy="233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88640"/>
            <a:ext cx="61206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Геосетками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которые выделены отдельно, являются изготовленные из синтетических волокон или пластических масс кристаллические структуры с различными узловыми соединениями и с шириной отверстия более 10 мм. Различают: плетёные геосетки; вязаные геосетки; уложенные геосетки (то есть сформированные на месте производства работ). Реже встречаются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ленты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стержневидные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элементы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839" y="5961784"/>
            <a:ext cx="865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Сплетённая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геосетка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Плетёной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геосеткой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является сетка с отверстиями более 10 мм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424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Админ\Desktop\Статья 1\ukreplenie-obochin-i-zemlyanogo-polot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296" y="3140968"/>
            <a:ext cx="334670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\Desktop\Статья 1\b-project_3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648" y="29064"/>
            <a:ext cx="3168352" cy="311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\Desktop\Статья 1\ukreplenie-ploshhadok-geosetko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" y="2845970"/>
            <a:ext cx="6136779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Админ\Desktop\Статья 1\ukreplenie-ploshhadok-geosetkoj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69" b="71382"/>
          <a:stretch/>
        </p:blipFill>
        <p:spPr bwMode="auto">
          <a:xfrm>
            <a:off x="0" y="-1"/>
            <a:ext cx="6137920" cy="284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9248" y="130322"/>
            <a:ext cx="5886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Вязаная сетка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изготавливается из синтетических лент. В лентах пробиваются отверстия, растягиваются в одном или обоих направлениях (вдоль и поперёк). При вытягивании полимерные молекулы ориентируются в направлении растяжения. При этом прочность в направлении растяжения увеличивается, а удлинение уменьшается. Узловые пункты не смещаются, благодаря чему происходит передача силового фактора между продольными и поперечными перемычками.</a:t>
            </a:r>
          </a:p>
        </p:txBody>
      </p:sp>
    </p:spTree>
    <p:extLst>
      <p:ext uri="{BB962C8B-B14F-4D97-AF65-F5344CB8AC3E}">
        <p14:creationId xmlns:p14="http://schemas.microsoft.com/office/powerpoint/2010/main" val="4148779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51979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Уложенная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геосетка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соответствии с «Памятной запиской» производится из покрытых оболочек лент. При этом ленты укладываются крестообразно и соединяются в местах перекрещивания</a:t>
            </a:r>
            <a:r>
              <a:rPr lang="ru-RU" dirty="0"/>
              <a:t>.</a:t>
            </a:r>
          </a:p>
        </p:txBody>
      </p:sp>
      <p:pic>
        <p:nvPicPr>
          <p:cNvPr id="3074" name="Picture 2" descr="C:\Users\Админ\Desktop\Статья 1\100845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86" y="4443126"/>
            <a:ext cx="8598814" cy="233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Статья 1\image0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" y="4539"/>
            <a:ext cx="9144000" cy="343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663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Desktop\Статья 1\4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9072"/>
            <a:ext cx="4685668" cy="304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\Desktop\Статья 1\gidroizoleaci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71"/>
            <a:ext cx="9144000" cy="377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дмин\Desktop\Статья 1\9128f64e_d303450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63459"/>
            <a:ext cx="4801666" cy="306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Гидроизоляционные материалы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(водопроницаемые или с незначительной степенью водопроницаемости): искусственные (полимерные) материалы, </a:t>
            </a:r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бентонитовые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композиты, другие изделия из </a:t>
            </a:r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геосинтетики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геопластики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плоской формы. Выделенные структуры представлены в «Памятной записке» в самом общем виде и, очевидно, не могут претендовать на какую-либо классификацию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7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\Desktop\Статья 1\geos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6" r="4062" b="7413"/>
          <a:stretch/>
        </p:blipFill>
        <p:spPr bwMode="auto">
          <a:xfrm>
            <a:off x="0" y="2780902"/>
            <a:ext cx="9144000" cy="404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дмин\Desktop\Статья 1\wCyxQQMbCm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96"/>
            <a:ext cx="4690695" cy="278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75159" y="35396"/>
            <a:ext cx="46688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Технические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характеристики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геотекстильных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материалов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георешёток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Характеристики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геосинтетического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материала определяются его компонентами, назначением, используемым сырьём, типом, креплением или соединением волокон (нитей) или расположением узловых точек пересечения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георешёток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797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Области применения.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самом широком аспекте области применения геосинтетических материалов в дорожной отрасли, охватывая как конструктивные, так и технологические решения, включают два направления: земляные сооружения и дорожные одежды. В качестве основополагающих функций геосинтетических материалов для указанных направлений характерны следующие.</a:t>
            </a:r>
          </a:p>
        </p:txBody>
      </p:sp>
      <p:pic>
        <p:nvPicPr>
          <p:cNvPr id="6146" name="Picture 2" descr="C:\Users\Админ\Desktop\Статья 1\Kanvalan_150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" y="2129925"/>
            <a:ext cx="9144000" cy="469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34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4" y="1222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Области применения конкретных типов геосинтетических материалов.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Нетканые материалы используются в качестве разделительного и фильтрующего элемента в дорожной конструкции. В нетканых материалах с ориентированно расположенными волокнами механические характеристики не зависят от направления расположения самих волокон. Зависимость направления может возникнуть вследствие частично ориентированного расположения волокон.</a:t>
            </a:r>
          </a:p>
        </p:txBody>
      </p:sp>
      <p:pic>
        <p:nvPicPr>
          <p:cNvPr id="7170" name="Picture 2" descr="C:\Users\Админ\Desktop\Статья 1\tehmologiya-ukladki-asfal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t="3609" r="3116" b="6580"/>
          <a:stretch/>
        </p:blipFill>
        <p:spPr bwMode="auto">
          <a:xfrm>
            <a:off x="1228298" y="1466777"/>
            <a:ext cx="7915702" cy="536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Админ\Desktop\Статья 1\tehmologiya-ukladki-asfal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0" t="6087" r="5266" b="91434"/>
          <a:stretch/>
        </p:blipFill>
        <p:spPr bwMode="auto">
          <a:xfrm>
            <a:off x="4139952" y="1755548"/>
            <a:ext cx="4680520" cy="42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2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дмин\Desktop\Статья 1\3e6080fd8ade0dd919b980583b8eaaa9_1423056155_1000_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04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дмин\Desktop\Статья 1\3e6080fd8ade0dd919b980583b8eaaa9_1423056155_1000_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14" b="7723"/>
          <a:stretch/>
        </p:blipFill>
        <p:spPr bwMode="auto">
          <a:xfrm>
            <a:off x="4039" y="4931486"/>
            <a:ext cx="9144000" cy="193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491" y="3284984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Тканые материалы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применяются в тех случаях и ситуациях, когда требуется компенсировать дефицит силовых факторов в грунтовых сооружениях или слоях дорожных одежд.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Механические характеристики тканых материалов формируются через структуру нитей в ткацкой машине для правки утка и основы и зависят от направления при использовании. При разрыве одной или больше нитей ткань теряет часть своей прочности в направлении нити. Трение и сцепление между грунтом и тканым материалом в значительной степени зависит от взаимодействия грунта и структуры ткани. Технические фильтрационные характеристики определяются через ширину раскрытия кромок в материале. Смятие незначительно влияет на изменение фильтрационных характеристик. При растяжении ширина раскрытия кромок может меняться. Рекомендуется соблюдать ограничение (уменьшение) водопроницаемости при нагрузке, а также при укладке грунта во время фильтрационных технических измерений.</a:t>
            </a:r>
          </a:p>
        </p:txBody>
      </p:sp>
    </p:spTree>
    <p:extLst>
      <p:ext uri="{BB962C8B-B14F-4D97-AF65-F5344CB8AC3E}">
        <p14:creationId xmlns:p14="http://schemas.microsoft.com/office/powerpoint/2010/main" val="2191037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esktop\Статья 1\1416432908-1410183975-062b4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7" b="12836"/>
          <a:stretch/>
        </p:blipFill>
        <p:spPr bwMode="auto">
          <a:xfrm>
            <a:off x="0" y="0"/>
            <a:ext cx="91897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226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дмин\Desktop\Статья 1\shema-ukrepleniya-georeshetkoj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21608"/>
          <a:stretch/>
        </p:blipFill>
        <p:spPr bwMode="auto">
          <a:xfrm>
            <a:off x="133319" y="3881959"/>
            <a:ext cx="458564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Админ\Desktop\Статья 1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937" y="3942557"/>
            <a:ext cx="44372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Админ\Desktop\Статья 1\montaz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7"/>
          <a:stretch/>
        </p:blipFill>
        <p:spPr bwMode="auto">
          <a:xfrm>
            <a:off x="4416563" y="20347"/>
            <a:ext cx="475862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33959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Георешётка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Используется в грунте для армирования различных конструктивных элементов сооружений. Передача силы нагрузки между грунтом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георешёткой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осуществляется через трение, в котором при достаточной узловой жёсткости можно также дополнительно получить сопротивление грунту узлов и перемычек.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Георешётки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(или в отечественной практике геосетки) используются также при армировании асфальтобетонных покрытий при их ремонте, реконструкции и в случаях борьбы с отражёнными трещинами.</a:t>
            </a:r>
          </a:p>
        </p:txBody>
      </p:sp>
    </p:spTree>
    <p:extLst>
      <p:ext uri="{BB962C8B-B14F-4D97-AF65-F5344CB8AC3E}">
        <p14:creationId xmlns:p14="http://schemas.microsoft.com/office/powerpoint/2010/main" val="2224676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\Desktop\Статья 1\ukreplenie-otkosov-georeshetka-2-800x8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12736" b="11243"/>
          <a:stretch/>
        </p:blipFill>
        <p:spPr bwMode="auto">
          <a:xfrm>
            <a:off x="0" y="1644556"/>
            <a:ext cx="9141391" cy="521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Админ\Desktop\Статья 1\image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b="5244"/>
          <a:stretch/>
        </p:blipFill>
        <p:spPr bwMode="auto">
          <a:xfrm>
            <a:off x="4844955" y="0"/>
            <a:ext cx="4272516" cy="189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357" y="14271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Геомембрана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герметический элемент из полимерного материала, используемый для регулирования поверхностных и подземных вод и защиты от них оснований и фундаментов грунтовых сооружений, а также иных конструктивов.</a:t>
            </a:r>
          </a:p>
        </p:txBody>
      </p:sp>
    </p:spTree>
    <p:extLst>
      <p:ext uri="{BB962C8B-B14F-4D97-AF65-F5344CB8AC3E}">
        <p14:creationId xmlns:p14="http://schemas.microsoft.com/office/powerpoint/2010/main" val="232370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дмин\Desktop\Статья 1\ukreplenie-otkos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636" y="2580841"/>
            <a:ext cx="3362241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Админ\Desktop\Статья 1\10012591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64" y="257175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дмин\Desktop\Статья 1\1411810293544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5"/>
          <a:stretch/>
        </p:blipFill>
        <p:spPr bwMode="auto">
          <a:xfrm>
            <a:off x="5695636" y="4857713"/>
            <a:ext cx="3362241" cy="201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Админ\Desktop\Статья 1\10012591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15" b="83635"/>
          <a:stretch/>
        </p:blipFill>
        <p:spPr bwMode="auto">
          <a:xfrm>
            <a:off x="0" y="0"/>
            <a:ext cx="9144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899" y="14988"/>
            <a:ext cx="9057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Объёмные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георешётки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геотекстильных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материалов.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Растягивающаяся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георешётка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принципиально другой конструкции разработана британской фирмой «MMG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Civil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Engineering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Systems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 Эта решётка, названная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Armater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представляет собой сотовую гексагональную структуру с вертикальными стенками. Решетка выполняется из высокопрочного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геотекстильного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материала на основе полиэстера. Материал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термообработан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повышения его жесткости, но все же она ниже по сравнению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георешеткой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Geoweb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Достоинством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георешетки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Armater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является то, что нетканый материал обладает хорошими фильтрующими характеристиками.</a:t>
            </a:r>
          </a:p>
        </p:txBody>
      </p:sp>
    </p:spTree>
    <p:extLst>
      <p:ext uri="{BB962C8B-B14F-4D97-AF65-F5344CB8AC3E}">
        <p14:creationId xmlns:p14="http://schemas.microsoft.com/office/powerpoint/2010/main" val="2180568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836</Words>
  <Application>Microsoft Office PowerPoint</Application>
  <PresentationFormat>Экран (4:3)</PresentationFormat>
  <Paragraphs>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24</cp:revision>
  <dcterms:created xsi:type="dcterms:W3CDTF">2016-04-04T04:15:12Z</dcterms:created>
  <dcterms:modified xsi:type="dcterms:W3CDTF">2016-10-08T09:40:15Z</dcterms:modified>
</cp:coreProperties>
</file>